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384" r:id="rId91"/>
    <p:sldId id="298"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51B25-6ADA-4DD9-B0C6-2C70F1C94A19}" v="5" dt="2021-02-12T00:46:39.2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32" autoAdjust="0"/>
    <p:restoredTop sz="94660"/>
  </p:normalViewPr>
  <p:slideViewPr>
    <p:cSldViewPr snapToGrid="0">
      <p:cViewPr varScale="1">
        <p:scale>
          <a:sx n="39" d="100"/>
          <a:sy n="39" d="100"/>
        </p:scale>
        <p:origin x="125"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1"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RforOperations2021/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t>Web application UI is ultimately HTML/CSS/JavaScript</a:t>
            </a:r>
          </a:p>
          <a:p>
            <a:r>
              <a:t>Let R users write user interfaces using a simple, familiar-looking API…</a:t>
            </a:r>
          </a:p>
          <a:p>
            <a:r>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10267646" y="6247414"/>
            <a:ext cx="3848708" cy="1221172"/>
          </a:xfrm>
          <a:prstGeom prst="rect">
            <a:avLst/>
          </a:prstGeom>
        </p:spPr>
        <p:txBody>
          <a:bodyPr/>
          <a:lstStyle/>
          <a:p>
            <a:r>
              <a:t>Layouts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2716205" y="3443365"/>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2730222" y="4936336"/>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2942916" y="6360217"/>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a:p>
            <a:r>
              <a:t>miniUI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6308735" y="3940021"/>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9368501" y="2599736"/>
            <a:ext cx="2896395"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4078439" y="3991813"/>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7961698" y="3990252"/>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endParaRPr/>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a:p>
            <a:pPr algn="l">
              <a:defRPr sz="3500">
                <a:solidFill>
                  <a:srgbClr val="000000"/>
                </a:solidFill>
                <a:latin typeface="Monaco"/>
                <a:ea typeface="Monaco"/>
                <a:cs typeface="Monaco"/>
                <a:sym typeface="Monaco"/>
              </a:defRPr>
            </a:pPr>
            <a:r>
              <a:t>div(class="panel panel-default",</a:t>
            </a:r>
          </a:p>
          <a:p>
            <a:pPr algn="l">
              <a:defRPr sz="3500">
                <a:solidFill>
                  <a:srgbClr val="000000"/>
                </a:solidFill>
                <a:latin typeface="Monaco"/>
                <a:ea typeface="Monaco"/>
                <a:cs typeface="Monaco"/>
                <a:sym typeface="Monaco"/>
              </a:defRPr>
            </a:pPr>
            <a:r>
              <a:t>  div(class="panel-heading",</a:t>
            </a:r>
          </a:p>
          <a:p>
            <a:pPr algn="l">
              <a:defRPr sz="3500">
                <a:solidFill>
                  <a:srgbClr val="000000"/>
                </a:solidFill>
                <a:latin typeface="Monaco"/>
                <a:ea typeface="Monaco"/>
                <a:cs typeface="Monaco"/>
                <a:sym typeface="Monaco"/>
              </a:defRPr>
            </a:pPr>
            <a:r>
              <a:t>    h3(class="panel-title",</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div(class="panel-body",</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467415" y="6100673"/>
            <a:ext cx="5449169" cy="1221172"/>
          </a:xfrm>
          <a:prstGeom prst="rect">
            <a:avLst/>
          </a:prstGeom>
        </p:spPr>
        <p:txBody>
          <a:bodyPr/>
          <a:lstStyle/>
          <a:p>
            <a:r>
              <a:rPr dirty="0">
                <a:hlinkClick r:id="rId3"/>
              </a:rPr>
              <a:t>Homework 1</a:t>
            </a:r>
          </a:p>
        </p:txBody>
      </p:sp>
      <p:pic>
        <p:nvPicPr>
          <p:cNvPr id="498" name="kissclipart-clip-art-laptop-clipart-laptop-clip-art-1d354aa3cf5e1e46.png" descr="kissclipart-clip-art-laptop-clipart-laptop-clip-art-1d354aa3cf5e1e46.png"/>
          <p:cNvPicPr>
            <a:picLocks noChangeAspect="1"/>
          </p:cNvPicPr>
          <p:nvPr/>
        </p:nvPicPr>
        <p:blipFill>
          <a:blip r:embed="rId4">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TotalTime>
  <Words>4327</Words>
  <Application>Microsoft Office PowerPoint</Application>
  <PresentationFormat>Custom</PresentationFormat>
  <Paragraphs>578</Paragraphs>
  <Slides>91</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PowerPoint Presentation</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4</cp:revision>
  <dcterms:modified xsi:type="dcterms:W3CDTF">2021-02-12T00:47:16Z</dcterms:modified>
</cp:coreProperties>
</file>